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72" r:id="rId2"/>
    <p:sldId id="1173" r:id="rId3"/>
    <p:sldId id="1174" r:id="rId4"/>
    <p:sldId id="1175" r:id="rId5"/>
    <p:sldId id="1176" r:id="rId6"/>
    <p:sldId id="11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06442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348. SINGLAMTEH 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318837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At the Cross</a:t>
            </a:r>
          </a:p>
          <a:p>
            <a:r>
              <a:rPr lang="en-US" sz="1500" dirty="0"/>
              <a:t>2 Tim. 1:12</a:t>
            </a:r>
          </a:p>
          <a:p>
            <a:r>
              <a:rPr lang="en-US" sz="1500" dirty="0"/>
              <a:t>Isaac Watts, 1674-1748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242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ngitnget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0902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a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793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93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1771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8147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348. SINGLAMTEH AH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2018-12-14T15:33:22Z</dcterms:modified>
</cp:coreProperties>
</file>