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72" r:id="rId2"/>
    <p:sldId id="1173" r:id="rId3"/>
    <p:sldId id="1174" r:id="rId4"/>
    <p:sldId id="1175" r:id="rId5"/>
    <p:sldId id="1176" r:id="rId6"/>
    <p:sldId id="117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152" y="2064428"/>
            <a:ext cx="9053849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348. SINGLAMTEH AH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6409" y="3318837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At the Cross</a:t>
            </a:r>
          </a:p>
          <a:p>
            <a:r>
              <a:rPr lang="en-US" sz="1500" dirty="0"/>
              <a:t>2 Tim. 1:12</a:t>
            </a:r>
          </a:p>
          <a:p>
            <a:r>
              <a:rPr lang="en-US" sz="1500" dirty="0"/>
              <a:t>Isaac Watts, 1674-1748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52429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maizum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pahtawi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ngitnget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09029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a dam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7939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maizum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guan.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5932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thuciam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khutsung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17718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Pa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Jerusalem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ta.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81478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191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348. SINGLAMTEH AH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2018-12-14T15:33:22Z</dcterms:modified>
</cp:coreProperties>
</file>